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День славянской письменности и культуры 2024: история и традиции праздн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Клименко</dc:creator>
  <cp:lastModifiedBy>Клименко</cp:lastModifiedBy>
  <cp:revision>1</cp:revision>
  <dcterms:created xsi:type="dcterms:W3CDTF">2024-05-22T09:42:53Z</dcterms:created>
  <dcterms:modified xsi:type="dcterms:W3CDTF">2024-05-23T06:13:15Z</dcterms:modified>
</cp:coreProperties>
</file>