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fizika\Desktop\танковый рейд\1613448961_88-p-fon-dlya-prezentatsii-pro-voinu-dlya-detei-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260648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60648"/>
            <a:ext cx="86764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79-я годовщина </a:t>
            </a:r>
            <a:r>
              <a:rPr lang="ru-R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освобождения</a:t>
            </a:r>
            <a:r>
              <a:rPr lang="ru-R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Тацинского района </a:t>
            </a:r>
            <a:br>
              <a:rPr lang="ru-R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от немецко-фашистских захватчиков</a:t>
            </a:r>
            <a:endParaRPr lang="ru-RU" sz="2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Клименко</dc:creator>
  <cp:lastModifiedBy>Клименко</cp:lastModifiedBy>
  <cp:revision>2</cp:revision>
  <dcterms:created xsi:type="dcterms:W3CDTF">2022-01-17T10:34:23Z</dcterms:created>
  <dcterms:modified xsi:type="dcterms:W3CDTF">2022-01-17T10:38:03Z</dcterms:modified>
</cp:coreProperties>
</file>